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86" r:id="rId2"/>
    <p:sldMasterId id="2147483672" r:id="rId3"/>
  </p:sldMasterIdLst>
  <p:handoutMasterIdLst>
    <p:handoutMasterId r:id="rId5"/>
  </p:handoutMasterIdLst>
  <p:sldIdLst>
    <p:sldId id="268" r:id="rId4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3">
          <p15:clr>
            <a:srgbClr val="A4A3A4"/>
          </p15:clr>
        </p15:guide>
        <p15:guide id="2" pos="47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1398" y="90"/>
      </p:cViewPr>
      <p:guideLst>
        <p:guide orient="horz" pos="3783"/>
        <p:guide pos="47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27892-745E-C441-9F75-6028158E1D82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BB5EC-E04B-3741-8758-FAE11D5AE9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46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il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4866" y="3366559"/>
            <a:ext cx="4445001" cy="14700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24866" y="4836584"/>
            <a:ext cx="4445001" cy="77893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398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457200" y="1922463"/>
            <a:ext cx="8229600" cy="4083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8279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1466" y="983018"/>
            <a:ext cx="3725333" cy="76958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960938" y="1897063"/>
            <a:ext cx="3725862" cy="41084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0267" y="983018"/>
            <a:ext cx="4276196" cy="50224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713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ild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426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t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46D76-56F4-854B-B8DD-C933BA8406FC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93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 Titel und 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83018"/>
            <a:ext cx="8229600" cy="76958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854"/>
            <a:ext cx="4038600" cy="40396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854"/>
            <a:ext cx="4038600" cy="40396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814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 Titel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83018"/>
            <a:ext cx="8229600" cy="76958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8"/>
          <p:cNvSpPr>
            <a:spLocks noGrp="1"/>
          </p:cNvSpPr>
          <p:nvPr>
            <p:ph sz="quarter" idx="10"/>
          </p:nvPr>
        </p:nvSpPr>
        <p:spPr>
          <a:xfrm>
            <a:off x="457200" y="1922463"/>
            <a:ext cx="8229600" cy="4083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320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 Titel, Bild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61466" y="983018"/>
            <a:ext cx="3725333" cy="76958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960938" y="1897063"/>
            <a:ext cx="3725862" cy="41084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440267" y="983018"/>
            <a:ext cx="4276196" cy="502249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482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5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eiß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402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eiß 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854"/>
            <a:ext cx="4038600" cy="40396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854"/>
            <a:ext cx="4038600" cy="40396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0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otolia_42983603_XL_Magenta_9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" y="465667"/>
            <a:ext cx="9144001" cy="5907617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56350"/>
            <a:ext cx="9144000" cy="5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5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 descr="Aktiva_Medici_Logo_2c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7" y="99719"/>
            <a:ext cx="660476" cy="81235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255933" y="6489356"/>
            <a:ext cx="1430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  <a:latin typeface="RotisSemiSerif"/>
                <a:cs typeface="RotisSemiSerif"/>
              </a:rPr>
              <a:t>www.aktiva-medici.de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77266" y="3551238"/>
            <a:ext cx="43095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221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394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RotisSemiSerif"/>
          <a:ea typeface="+mj-ea"/>
          <a:cs typeface="RotisSemiSerif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otisSemiSerif"/>
          <a:ea typeface="+mn-ea"/>
          <a:cs typeface="RotisSemiSerif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RotisSemiSerif"/>
          <a:ea typeface="+mn-ea"/>
          <a:cs typeface="RotisSemiSerif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otisSemiSerif"/>
          <a:ea typeface="+mn-ea"/>
          <a:cs typeface="RotisSemi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RotisSemiSerif"/>
          <a:ea typeface="+mn-ea"/>
          <a:cs typeface="RotisSemi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RotisSemiSerif"/>
          <a:ea typeface="+mn-ea"/>
          <a:cs typeface="RotisSemi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-1" y="508000"/>
            <a:ext cx="9144001" cy="5918200"/>
          </a:xfrm>
          <a:prstGeom prst="rect">
            <a:avLst/>
          </a:prstGeom>
          <a:solidFill>
            <a:srgbClr val="A413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356350"/>
            <a:ext cx="9144000" cy="5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983018"/>
            <a:ext cx="8229600" cy="76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457200" y="1896533"/>
            <a:ext cx="8229600" cy="422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5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 descr="Aktiva_Medici_Logo_2c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7" y="99719"/>
            <a:ext cx="660476" cy="81235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7255933" y="6489356"/>
            <a:ext cx="1430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  <a:latin typeface="RotisSemiSerif"/>
                <a:cs typeface="RotisSemiSerif"/>
              </a:rPr>
              <a:t>www.aktiva-medici.de</a:t>
            </a:r>
          </a:p>
        </p:txBody>
      </p:sp>
    </p:spTree>
    <p:extLst>
      <p:ext uri="{BB962C8B-B14F-4D97-AF65-F5344CB8AC3E}">
        <p14:creationId xmlns:p14="http://schemas.microsoft.com/office/powerpoint/2010/main" val="16070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3" r:id="rId4"/>
    <p:sldLayoutId id="214748369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RotisSemiSerif"/>
          <a:ea typeface="+mj-ea"/>
          <a:cs typeface="RotisSemiSerif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RotisSemiSerif"/>
          <a:ea typeface="+mn-ea"/>
          <a:cs typeface="RotisSemiSerif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RotisSemiSerif"/>
          <a:ea typeface="+mn-ea"/>
          <a:cs typeface="RotisSemiSerif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RotisSemiSerif"/>
          <a:ea typeface="+mn-ea"/>
          <a:cs typeface="RotisSemi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RotisSemiSerif"/>
          <a:ea typeface="+mn-ea"/>
          <a:cs typeface="RotisSemi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RotisSemiSerif"/>
          <a:ea typeface="+mn-ea"/>
          <a:cs typeface="RotisSemi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356350"/>
            <a:ext cx="9144000" cy="5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83018"/>
            <a:ext cx="8229600" cy="76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96533"/>
            <a:ext cx="8229600" cy="422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5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 descr="Aktiva_Medici_Logo_2c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7" y="99719"/>
            <a:ext cx="660476" cy="81235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255933" y="6489356"/>
            <a:ext cx="1430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rgbClr val="FFFFFF"/>
                </a:solidFill>
                <a:latin typeface="RotisSemiSerif"/>
                <a:cs typeface="RotisSemiSerif"/>
              </a:rPr>
              <a:t>www.aktiva-medici.de</a:t>
            </a:r>
          </a:p>
        </p:txBody>
      </p:sp>
    </p:spTree>
    <p:extLst>
      <p:ext uri="{BB962C8B-B14F-4D97-AF65-F5344CB8AC3E}">
        <p14:creationId xmlns:p14="http://schemas.microsoft.com/office/powerpoint/2010/main" val="5042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85" r:id="rId4"/>
    <p:sldLayoutId id="214748368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RotisSemiSerif"/>
          <a:ea typeface="+mj-ea"/>
          <a:cs typeface="RotisSemiSerif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RotisSemiSerif"/>
          <a:ea typeface="+mn-ea"/>
          <a:cs typeface="RotisSemiSerif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RotisSemiSerif"/>
          <a:ea typeface="+mn-ea"/>
          <a:cs typeface="RotisSemiSerif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RotisSemiSerif"/>
          <a:ea typeface="+mn-ea"/>
          <a:cs typeface="RotisSemi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RotisSemiSerif"/>
          <a:ea typeface="+mn-ea"/>
          <a:cs typeface="RotisSemi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RotisSemiSerif"/>
          <a:ea typeface="+mn-ea"/>
          <a:cs typeface="RotisSemi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DABF2D11-5C94-4ED5-A7BA-44BE66B40CB1}"/>
              </a:ext>
            </a:extLst>
          </p:cNvPr>
          <p:cNvSpPr/>
          <p:nvPr/>
        </p:nvSpPr>
        <p:spPr>
          <a:xfrm>
            <a:off x="802256" y="56519"/>
            <a:ext cx="7047781" cy="157868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Rotis Sans Serif Std" panose="020B05030302020203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976" y="427493"/>
            <a:ext cx="8229600" cy="769582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Arzt-Vortrag im Aktiva Medici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5D35F7-9630-4066-8127-0E434595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3" y="2977412"/>
            <a:ext cx="5323217" cy="313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10901" y="1158535"/>
            <a:ext cx="8410212" cy="408305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		 </a:t>
            </a:r>
          </a:p>
          <a:p>
            <a:pPr marL="0" indent="0">
              <a:buNone/>
            </a:pPr>
            <a:r>
              <a:rPr lang="de-DE" sz="28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tis Sans Serif Std" panose="020B0503030202020304" pitchFamily="34" charset="0"/>
              </a:rPr>
              <a:t>„Die schmerzhafte Schulter – konservative &amp; operative 		      Therapiemöglichkeiten“</a:t>
            </a:r>
          </a:p>
          <a:p>
            <a:pPr marL="0" indent="0">
              <a:buNone/>
            </a:pPr>
            <a:endParaRPr lang="de-DE" sz="2000" b="1" dirty="0">
              <a:latin typeface="Rotis Sans Serif Std" panose="020B0503030202020304" pitchFamily="34" charset="0"/>
            </a:endParaRPr>
          </a:p>
          <a:p>
            <a:pPr marL="0" indent="0">
              <a:buNone/>
            </a:pPr>
            <a:endParaRPr lang="de-DE" sz="1600" b="1" dirty="0">
              <a:latin typeface="Rotis Sans Serif Std" panose="020B05030302020203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78AB5B-DE0F-4B4C-9173-E7636EB4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23" y="4892230"/>
            <a:ext cx="2938592" cy="196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Ellipse 6"/>
          <p:cNvSpPr/>
          <p:nvPr/>
        </p:nvSpPr>
        <p:spPr>
          <a:xfrm>
            <a:off x="5658927" y="2106840"/>
            <a:ext cx="3372173" cy="34285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u="sng" dirty="0">
                <a:solidFill>
                  <a:srgbClr val="C00000"/>
                </a:solidFill>
                <a:latin typeface="Rotis Sans Serif Std" panose="020B0503030202020304" pitchFamily="34" charset="0"/>
              </a:rPr>
              <a:t>Am 22.06.22  19:00 Uhr im Seminarraum oder Kursraum</a:t>
            </a:r>
          </a:p>
          <a:p>
            <a:pPr algn="ctr"/>
            <a:r>
              <a:rPr lang="de-DE" sz="2400" b="1" dirty="0">
                <a:solidFill>
                  <a:srgbClr val="C00000"/>
                </a:solidFill>
                <a:latin typeface="Rotis Sans Serif Std" panose="020B0503030202020304" pitchFamily="34" charset="0"/>
              </a:rPr>
              <a:t>Bitte melden Sie sich bei Interesse  an der Rezeption an!</a:t>
            </a:r>
          </a:p>
        </p:txBody>
      </p:sp>
    </p:spTree>
    <p:extLst>
      <p:ext uri="{BB962C8B-B14F-4D97-AF65-F5344CB8AC3E}">
        <p14:creationId xmlns:p14="http://schemas.microsoft.com/office/powerpoint/2010/main" val="127161016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Bi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r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wei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Rotis Sans Serif Std</vt:lpstr>
      <vt:lpstr>RotisSemiSerif</vt:lpstr>
      <vt:lpstr>Titel Bild</vt:lpstr>
      <vt:lpstr>Content rot</vt:lpstr>
      <vt:lpstr>Content weiß</vt:lpstr>
      <vt:lpstr>Arzt-Vortrag im Aktiva Medici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Magdalena  Maier</dc:creator>
  <cp:lastModifiedBy>Claudia Fischer</cp:lastModifiedBy>
  <cp:revision>51</cp:revision>
  <cp:lastPrinted>2020-01-27T10:49:10Z</cp:lastPrinted>
  <dcterms:created xsi:type="dcterms:W3CDTF">2014-12-05T13:54:58Z</dcterms:created>
  <dcterms:modified xsi:type="dcterms:W3CDTF">2022-04-27T10:45:41Z</dcterms:modified>
</cp:coreProperties>
</file>